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313" r:id="rId3"/>
    <p:sldId id="300" r:id="rId4"/>
    <p:sldId id="319" r:id="rId5"/>
    <p:sldId id="320" r:id="rId6"/>
    <p:sldId id="31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4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1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2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6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6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3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5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6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6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5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20689"/>
            <a:ext cx="9144000" cy="217171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NIRS prediction modeling and association mapping for biochemical traits related to malting in barley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4810116" y="4337721"/>
            <a:ext cx="2571768" cy="362991"/>
          </a:xfrm>
        </p:spPr>
        <p:txBody>
          <a:bodyPr>
            <a:noAutofit/>
          </a:bodyPr>
          <a:lstStyle/>
          <a:p>
            <a:r>
              <a:rPr lang="en-IN" sz="2000" b="1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Shakti</a:t>
            </a:r>
            <a:r>
              <a:rPr lang="en-IN" sz="20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sz="2000" b="1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Khera</a:t>
            </a:r>
            <a:endParaRPr lang="en-IN" sz="20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IN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1800264RSP</a:t>
            </a:r>
          </a:p>
          <a:p>
            <a:r>
              <a:rPr lang="en-IN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PhD Scholar</a:t>
            </a:r>
          </a:p>
        </p:txBody>
      </p:sp>
      <p:pic>
        <p:nvPicPr>
          <p:cNvPr id="5" name="Picture 2" descr="Image result for teri sas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1" y="2537521"/>
            <a:ext cx="3071631" cy="1539551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-27384"/>
            <a:ext cx="12192000" cy="836712"/>
          </a:xfrm>
          <a:prstGeom prst="rect">
            <a:avLst/>
          </a:prstGeom>
          <a:solidFill>
            <a:schemeClr val="bg1">
              <a:alpha val="3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IN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Post comprehensive(14) SRC Meeting</a:t>
            </a:r>
            <a:endParaRPr lang="en-GB" sz="4400" b="1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328968"/>
            <a:ext cx="2133600" cy="117919"/>
          </a:xfrm>
        </p:spPr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38282" y="5759070"/>
            <a:ext cx="3643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Supervisor – </a:t>
            </a:r>
            <a:r>
              <a:rPr lang="en-IN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S.B. </a:t>
            </a:r>
            <a:r>
              <a:rPr lang="en-IN" b="1" u="sng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Tripathi</a:t>
            </a:r>
            <a:endParaRPr lang="en-IN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Department of Biotechnology</a:t>
            </a:r>
          </a:p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TERI SAS</a:t>
            </a:r>
            <a:endParaRPr lang="en-GB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81720" y="5759070"/>
            <a:ext cx="4286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Co-Supervisor – </a:t>
            </a:r>
            <a:r>
              <a:rPr lang="en-IN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IN" b="1" u="sng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Rakesh</a:t>
            </a:r>
            <a:r>
              <a:rPr lang="en-IN" b="1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IN" b="1" u="sng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Bhardwaj</a:t>
            </a:r>
            <a:endParaRPr lang="en-IN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Department of </a:t>
            </a:r>
            <a:r>
              <a:rPr lang="en-IN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Germplasm</a:t>
            </a:r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Evaluation</a:t>
            </a:r>
          </a:p>
          <a:p>
            <a:r>
              <a:rPr lang="en-IN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ICAR-NBPGR</a:t>
            </a:r>
            <a:endParaRPr lang="en-GB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5DE6B-5293-4479-AAD9-ADD9FBBAEC9E}" type="slidenum">
              <a:rPr lang="en-IN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2</a:t>
            </a:fld>
            <a:endParaRPr lang="en-IN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100411" y="349558"/>
            <a:ext cx="5773229" cy="53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SRC Members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5560" y="1196753"/>
            <a:ext cx="7786742" cy="420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14350" lvl="0" indent="-514350">
              <a:spcBef>
                <a:spcPct val="20000"/>
              </a:spcBef>
              <a:buFont typeface="+mj-lt"/>
              <a:buAutoNum type="arabicPeriod"/>
              <a:defRPr sz="3200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sz="2400" dirty="0">
                <a:cs typeface="Arial" panose="020B0604020202020204" pitchFamily="34" charset="0"/>
              </a:rPr>
              <a:t>Dr. Shashi Bhushan Tripathi (Supervisor)</a:t>
            </a:r>
          </a:p>
          <a:p>
            <a:endParaRPr lang="en-US" sz="2400" dirty="0">
              <a:cs typeface="Arial" panose="020B0604020202020204" pitchFamily="34" charset="0"/>
            </a:endParaRPr>
          </a:p>
          <a:p>
            <a:r>
              <a:rPr lang="en-US" sz="2400" dirty="0">
                <a:cs typeface="Arial" panose="020B0604020202020204" pitchFamily="34" charset="0"/>
              </a:rPr>
              <a:t>Dr. </a:t>
            </a:r>
            <a:r>
              <a:rPr lang="en-US" sz="2400" dirty="0" err="1">
                <a:cs typeface="Arial" panose="020B0604020202020204" pitchFamily="34" charset="0"/>
              </a:rPr>
              <a:t>Rakesh</a:t>
            </a:r>
            <a:r>
              <a:rPr lang="en-US" sz="2400" dirty="0">
                <a:cs typeface="Arial" panose="020B0604020202020204" pitchFamily="34" charset="0"/>
              </a:rPr>
              <a:t> Bhardwaj, NBPGR (Co-supervisor)</a:t>
            </a:r>
          </a:p>
          <a:p>
            <a:endParaRPr lang="en-US" sz="2400" dirty="0">
              <a:cs typeface="Arial" panose="020B0604020202020204" pitchFamily="34" charset="0"/>
            </a:endParaRPr>
          </a:p>
          <a:p>
            <a:r>
              <a:rPr lang="en-IN" sz="2400" dirty="0">
                <a:cs typeface="Arial" panose="020B0604020202020204" pitchFamily="34" charset="0"/>
              </a:rPr>
              <a:t>Dr. </a:t>
            </a:r>
            <a:r>
              <a:rPr lang="en-IN" sz="2400" dirty="0" err="1">
                <a:cs typeface="Arial" panose="020B0604020202020204" pitchFamily="34" charset="0"/>
              </a:rPr>
              <a:t>Anandita</a:t>
            </a:r>
            <a:r>
              <a:rPr lang="en-IN" sz="2400" dirty="0">
                <a:cs typeface="Arial" panose="020B0604020202020204" pitchFamily="34" charset="0"/>
              </a:rPr>
              <a:t> Singh</a:t>
            </a:r>
          </a:p>
          <a:p>
            <a:endParaRPr lang="en-IN" sz="2400" dirty="0">
              <a:cs typeface="Arial" panose="020B0604020202020204" pitchFamily="34" charset="0"/>
            </a:endParaRPr>
          </a:p>
          <a:p>
            <a:r>
              <a:rPr lang="en-IN" sz="2400" dirty="0" err="1">
                <a:cs typeface="Arial" panose="020B0604020202020204" pitchFamily="34" charset="0"/>
              </a:rPr>
              <a:t>Dr.</a:t>
            </a:r>
            <a:r>
              <a:rPr lang="en-IN" sz="2400" dirty="0">
                <a:cs typeface="Arial" panose="020B0604020202020204" pitchFamily="34" charset="0"/>
              </a:rPr>
              <a:t> </a:t>
            </a:r>
            <a:r>
              <a:rPr lang="en-IN" sz="2400" dirty="0" err="1">
                <a:cs typeface="Arial" panose="020B0604020202020204" pitchFamily="34" charset="0"/>
              </a:rPr>
              <a:t>Chaithanya</a:t>
            </a:r>
            <a:r>
              <a:rPr lang="en-IN" sz="2400" dirty="0">
                <a:cs typeface="Arial" panose="020B0604020202020204" pitchFamily="34" charset="0"/>
              </a:rPr>
              <a:t> </a:t>
            </a:r>
            <a:r>
              <a:rPr lang="en-IN" sz="2400" dirty="0" err="1">
                <a:cs typeface="Arial" panose="020B0604020202020204" pitchFamily="34" charset="0"/>
              </a:rPr>
              <a:t>Madhurantakam</a:t>
            </a:r>
            <a:endParaRPr lang="en-IN" sz="2400" dirty="0">
              <a:cs typeface="Arial" panose="020B0604020202020204" pitchFamily="34" charset="0"/>
            </a:endParaRPr>
          </a:p>
          <a:p>
            <a:endParaRPr lang="en-IN" sz="2400" dirty="0">
              <a:cs typeface="Arial" panose="020B0604020202020204" pitchFamily="34" charset="0"/>
            </a:endParaRPr>
          </a:p>
          <a:p>
            <a:endParaRPr lang="en-IN" sz="2400" dirty="0">
              <a:cs typeface="Arial" panose="020B0604020202020204" pitchFamily="34" charset="0"/>
            </a:endParaRPr>
          </a:p>
          <a:p>
            <a:endParaRPr lang="en-IN" sz="2400" dirty="0">
              <a:cs typeface="Arial" panose="020B0604020202020204" pitchFamily="34" charset="0"/>
            </a:endParaRPr>
          </a:p>
          <a:p>
            <a:endParaRPr lang="en-IN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102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786" y="285728"/>
            <a:ext cx="7901014" cy="571504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1628800"/>
            <a:ext cx="8463884" cy="228658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dirty="0">
                <a:cs typeface="Arial" panose="020B0604020202020204" pitchFamily="34" charset="0"/>
              </a:rPr>
              <a:t>Developing NIRS calibration models for selected biochemical traits related to malting in barley.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IN" sz="2400" dirty="0">
                <a:cs typeface="Arial" panose="020B0604020202020204" pitchFamily="34" charset="0"/>
              </a:rPr>
              <a:t>Identification of SNPs associated with select biochemical traits related to malting.</a:t>
            </a:r>
            <a:endParaRPr lang="en-US" sz="2400" dirty="0">
              <a:cs typeface="Arial" panose="020B0604020202020204" pitchFamily="34" charset="0"/>
            </a:endParaRPr>
          </a:p>
          <a:p>
            <a:endParaRPr lang="en-US" sz="2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0" name="Title 1"/>
          <p:cNvSpPr>
            <a:spLocks noGrp="1"/>
          </p:cNvSpPr>
          <p:nvPr>
            <p:ph type="title"/>
          </p:nvPr>
        </p:nvSpPr>
        <p:spPr>
          <a:xfrm>
            <a:off x="1738282" y="214290"/>
            <a:ext cx="8929718" cy="427060"/>
          </a:xfrm>
        </p:spPr>
        <p:txBody>
          <a:bodyPr>
            <a:noAutofit/>
          </a:bodyPr>
          <a:lstStyle/>
          <a:p>
            <a:r>
              <a:rPr lang="en-IN" altLang="en-US" sz="3200" b="1" dirty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Timelines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288425"/>
              </p:ext>
            </p:extLst>
          </p:nvPr>
        </p:nvGraphicFramePr>
        <p:xfrm>
          <a:off x="731521" y="1196752"/>
          <a:ext cx="9791722" cy="45077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57299">
                  <a:extLst>
                    <a:ext uri="{9D8B030D-6E8A-4147-A177-3AD203B41FA5}">
                      <a16:colId xmlns:a16="http://schemas.microsoft.com/office/drawing/2014/main" val="3000040122"/>
                    </a:ext>
                  </a:extLst>
                </a:gridCol>
                <a:gridCol w="5069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7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7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2875">
                <a:tc rowSpan="2">
                  <a:txBody>
                    <a:bodyPr/>
                    <a:lstStyle/>
                    <a:p>
                      <a:r>
                        <a:rPr lang="en-US" sz="2000" b="1" dirty="0">
                          <a:latin typeface="Arial Narrow" pitchFamily="34" charset="0"/>
                        </a:rPr>
                        <a:t>Objective </a:t>
                      </a:r>
                      <a:endParaRPr lang="en-IN" sz="2000" b="1" dirty="0">
                        <a:latin typeface="Arial Narrow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2000" dirty="0">
                          <a:latin typeface="Arial Narrow" pitchFamily="34" charset="0"/>
                        </a:rPr>
                        <a:t>Activity</a:t>
                      </a:r>
                      <a:endParaRPr lang="en-IN" sz="2000" b="1" dirty="0">
                        <a:latin typeface="Arial Narrow" pitchFamily="34" charset="0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Years</a:t>
                      </a:r>
                      <a:endParaRPr lang="en-IN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55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1-2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2-3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3-4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4-5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5-6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  <a:highlight>
                            <a:srgbClr val="000000"/>
                          </a:highlight>
                          <a:latin typeface="Arial Narrow" pitchFamily="34" charset="0"/>
                        </a:rPr>
                        <a:t>6-7</a:t>
                      </a:r>
                      <a:endParaRPr lang="en-IN" sz="1800" b="1" dirty="0">
                        <a:solidFill>
                          <a:schemeClr val="bg1"/>
                        </a:solidFill>
                        <a:highlight>
                          <a:srgbClr val="000000"/>
                        </a:highlight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875">
                <a:tc rowSpan="6"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I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0" dirty="0"/>
                        <a:t>Sample acquisition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NIR spectra acquisition of all the samples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Selection of diverse germplasm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Chemical analysis of representative set 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Development of NIRS prediction model 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Validation of NIRS prediction model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7394">
                <a:tc rowSpan="2">
                  <a:txBody>
                    <a:bodyPr/>
                    <a:lstStyle/>
                    <a:p>
                      <a:r>
                        <a:rPr lang="en-US" sz="2000" b="1" dirty="0"/>
                        <a:t>        II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GBS of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selected elite lines (~100 accessions)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7394">
                <a:tc vMerge="1"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Association mapping for targeted traits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85005" y="5857892"/>
            <a:ext cx="428628" cy="35719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9435" y="6215082"/>
            <a:ext cx="1981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Yet to be initiated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38546" y="5857892"/>
            <a:ext cx="428628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50671" y="5857892"/>
            <a:ext cx="428628" cy="3571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3279" y="621508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Ongoing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649145" y="621508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Completed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A9364-8431-1563-C660-26873E65B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460" y="-129540"/>
            <a:ext cx="10949940" cy="1173480"/>
          </a:xfrm>
        </p:spPr>
        <p:txBody>
          <a:bodyPr>
            <a:normAutofit/>
          </a:bodyPr>
          <a:lstStyle/>
          <a:p>
            <a:r>
              <a:rPr lang="en-US" sz="3200" b="1" dirty="0"/>
              <a:t>Work done (January 2025 to June 2025)</a:t>
            </a:r>
            <a:endParaRPr lang="en-IN" sz="32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0B92FB-0208-8B68-6F95-A140B9CA2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815340"/>
            <a:ext cx="10805160" cy="53108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GWAS analysis Completed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Revision of manuscript for submission with Cereal Chemistry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Draft Thesis for submission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368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AEA18-9406-4CD3-2678-65E6BB1D2342}"/>
              </a:ext>
            </a:extLst>
          </p:cNvPr>
          <p:cNvSpPr txBox="1"/>
          <p:nvPr/>
        </p:nvSpPr>
        <p:spPr>
          <a:xfrm>
            <a:off x="2537461" y="2392926"/>
            <a:ext cx="5692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Thank You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435124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195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Wingdings</vt:lpstr>
      <vt:lpstr>1_Office Theme</vt:lpstr>
      <vt:lpstr>NIRS prediction modeling and association mapping for biochemical traits related to malting in barley</vt:lpstr>
      <vt:lpstr>PowerPoint Presentation</vt:lpstr>
      <vt:lpstr>Objectives</vt:lpstr>
      <vt:lpstr> Timelines</vt:lpstr>
      <vt:lpstr>Work done (January 2025 to June 2025)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shakti khera</dc:creator>
  <cp:lastModifiedBy>shakti khera</cp:lastModifiedBy>
  <cp:revision>2</cp:revision>
  <dcterms:created xsi:type="dcterms:W3CDTF">2025-06-10T12:00:13Z</dcterms:created>
  <dcterms:modified xsi:type="dcterms:W3CDTF">2025-06-10T13:33:02Z</dcterms:modified>
</cp:coreProperties>
</file>