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A4528-CA57-F311-1B4D-8F52AF47B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36D332-547F-2D13-3063-E83F3B21F5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7245E-2E30-D854-FABF-B4E6EF49A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7FCE-C818-4AD9-A3FA-A384263CBEE1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26AF1-41F3-AC8B-F86E-ADAB95767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B1097-2255-A79F-D820-7068081AD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755F-A6F9-4665-BCC1-571281435E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7906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C9116-5073-8CA6-2F4E-51592BA76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632ADC-DECC-57BB-D2B4-A1ADF9DE30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D6D8F-743C-3BF4-4120-73D4E8CBE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7FCE-C818-4AD9-A3FA-A384263CBEE1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9F82B-0D15-92AA-EDBC-0F40DFA3C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6469D-EAB8-85A9-C5CD-D0B053F99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755F-A6F9-4665-BCC1-571281435E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6235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815EA7-957A-1CBD-7A51-A54D8EA776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EEDC69-0051-071F-05C4-3936431E2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ACF04-9A01-A072-0B58-F6F8883CF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7FCE-C818-4AD9-A3FA-A384263CBEE1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CB2EC-9C36-D522-F9FB-7F0C67FC2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37D5C-DCFD-DE0C-F6F1-C8075113A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755F-A6F9-4665-BCC1-571281435E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0857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0E5A0-E0E9-3DCA-26BE-F3F8EE907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309CD-61D7-772F-6E2B-DACB0FFF8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9A912-60DA-D7D6-372D-57BD061EF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7FCE-C818-4AD9-A3FA-A384263CBEE1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39A0E-90CD-9CCD-2D10-C77FFA154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C50F9-4BC0-D10D-5063-2F17CAE68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755F-A6F9-4665-BCC1-571281435E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3533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05F0F-3CAF-2840-E613-B66C0746E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6D6CEB-3C1E-BE53-1A22-DCEBA4E7C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D8475-7322-E495-00CE-03F0814F9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7FCE-C818-4AD9-A3FA-A384263CBEE1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196C6-5282-076C-52AE-8D504F8A9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3A57B-27F2-0698-BB05-0E569097B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755F-A6F9-4665-BCC1-571281435E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5940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04391-87E0-1576-BE25-361AF1B74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E5C00-4542-656F-3796-C222178231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F345CE-C9BF-E775-1698-491F1C34F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D2EB1B-658D-4739-5DDA-950B51234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7FCE-C818-4AD9-A3FA-A384263CBEE1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4F407-4591-1EFD-E689-A2D1DCF9B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07F0F5-5FFF-C4B9-3CB2-80D9E50DF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755F-A6F9-4665-BCC1-571281435E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862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14B4A-7242-DF1F-178F-58FFB6C0F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9CBE3-4E8D-0876-123C-CD7F0A4149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DAC448-8341-5943-6B8D-8EBBDB7516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605363-1FA6-531C-C848-D071F401E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4F86C7-18B1-CC93-692C-E4DBA017DE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18A934-820F-D1DD-4360-7D607D93B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7FCE-C818-4AD9-A3FA-A384263CBEE1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A81961-21AC-4273-056C-E20869C1D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931051-FD7D-CEE1-24EF-EC957D28B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755F-A6F9-4665-BCC1-571281435E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555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B90F6-EF52-554F-68BB-30C6190D9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2713ED-FB67-F5D0-32F3-CE8A59BE4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7FCE-C818-4AD9-A3FA-A384263CBEE1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AC6333-2522-6A2F-CB2E-BFF53249C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FB80C1-BC4F-77A9-1CFE-ED4616DC8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755F-A6F9-4665-BCC1-571281435E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6072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AA48D7-0484-6650-AE40-2580F956E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7FCE-C818-4AD9-A3FA-A384263CBEE1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9F0318-1B4C-45BC-35B7-D02AD272B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B3E1C-19C7-6287-2B9C-52901DA21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755F-A6F9-4665-BCC1-571281435E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075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46D84-FE40-B62B-2AC7-2D1B0A9A5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19C58-56D6-E126-C148-59AA53477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1E3CB1-8CB9-46D4-60BB-8EE8CE007D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75E9D-693C-7610-2258-EFC46C72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7FCE-C818-4AD9-A3FA-A384263CBEE1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3ADE4-02CE-CB6D-EADC-B0A136CC2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63F627-51F6-E53D-F0E6-190D19347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755F-A6F9-4665-BCC1-571281435E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519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49A2D-5DD8-DC8B-56D2-B1647BF93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1B1480-CAD8-5874-66BD-4A188021AF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1553F8-71E1-43CF-6502-161CB894CE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5DF4B9-3CCB-CB8F-082F-90C862BA2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7FCE-C818-4AD9-A3FA-A384263CBEE1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CDAD2-93DA-70CA-7508-4DE2F79E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91FCA-AA04-9FA5-F272-CF05DF5D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755F-A6F9-4665-BCC1-571281435E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7261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0C4A94-C7F6-A95F-4BDA-C0C539105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874F5-D18F-4437-A81B-C32A0CAAE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DDC00-A6FB-9B5A-F143-528E543D93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57FCE-C818-4AD9-A3FA-A384263CBEE1}" type="datetimeFigureOut">
              <a:rPr lang="en-IN" smtClean="0"/>
              <a:t>03-07-2025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52D00-66FE-26D0-0E2A-38F045402C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7DF89-B33A-95F1-DC54-AE3303595D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E755F-A6F9-4665-BCC1-571281435E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1872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AB15A7-2EF4-583E-CBA6-BDA6479A72E4}"/>
              </a:ext>
            </a:extLst>
          </p:cNvPr>
          <p:cNvSpPr txBox="1"/>
          <p:nvPr/>
        </p:nvSpPr>
        <p:spPr>
          <a:xfrm>
            <a:off x="1081548" y="501445"/>
            <a:ext cx="105205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First page </a:t>
            </a:r>
            <a:endParaRPr lang="en-IN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86539F-DE2B-C94E-D6E1-1E28CD1FF7E8}"/>
              </a:ext>
            </a:extLst>
          </p:cNvPr>
          <p:cNvSpPr txBox="1"/>
          <p:nvPr/>
        </p:nvSpPr>
        <p:spPr>
          <a:xfrm>
            <a:off x="1081548" y="1179871"/>
            <a:ext cx="948812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342900" indent="-342900">
              <a:buAutoNum type="arabicPeriod"/>
            </a:pPr>
            <a:r>
              <a:rPr lang="en-IN" sz="2400" dirty="0"/>
              <a:t>Reduce banner width </a:t>
            </a:r>
          </a:p>
          <a:p>
            <a:endParaRPr lang="en-IN" sz="2400" dirty="0"/>
          </a:p>
          <a:p>
            <a:pPr marL="342900" indent="-342900">
              <a:buAutoNum type="arabicPeriod" startAt="2"/>
            </a:pPr>
            <a:r>
              <a:rPr lang="en-IN" sz="2400" dirty="0"/>
              <a:t>Insert changes as on second slide</a:t>
            </a:r>
          </a:p>
          <a:p>
            <a:endParaRPr lang="en-IN" sz="2400" dirty="0"/>
          </a:p>
          <a:p>
            <a:pPr marL="342900" indent="-342900">
              <a:buAutoNum type="arabicPeriod" startAt="2"/>
            </a:pPr>
            <a:r>
              <a:rPr lang="en-IN" sz="2400" dirty="0"/>
              <a:t>Remove logo and address from the end panel</a:t>
            </a:r>
          </a:p>
          <a:p>
            <a:r>
              <a:rPr lang="en-IN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75604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B89449-84A9-97CA-BE9A-6C899B0A1B32}"/>
              </a:ext>
            </a:extLst>
          </p:cNvPr>
          <p:cNvSpPr/>
          <p:nvPr/>
        </p:nvSpPr>
        <p:spPr>
          <a:xfrm>
            <a:off x="1042219" y="78659"/>
            <a:ext cx="10874478" cy="654828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6B00D7-D910-E40E-15DF-7FF78A42B355}"/>
              </a:ext>
            </a:extLst>
          </p:cNvPr>
          <p:cNvSpPr/>
          <p:nvPr/>
        </p:nvSpPr>
        <p:spPr>
          <a:xfrm>
            <a:off x="1769805" y="1818968"/>
            <a:ext cx="1966452" cy="210410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53A969-0226-7AC8-ECAD-494B8575873B}"/>
              </a:ext>
            </a:extLst>
          </p:cNvPr>
          <p:cNvSpPr/>
          <p:nvPr/>
        </p:nvSpPr>
        <p:spPr>
          <a:xfrm>
            <a:off x="9802761" y="253491"/>
            <a:ext cx="2035278" cy="3244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CD6D59-EEDC-DAB4-CA9B-4862C9F24485}"/>
              </a:ext>
            </a:extLst>
          </p:cNvPr>
          <p:cNvSpPr txBox="1"/>
          <p:nvPr/>
        </p:nvSpPr>
        <p:spPr>
          <a:xfrm>
            <a:off x="9724103" y="231057"/>
            <a:ext cx="2035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Subscribe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E78549-A9C1-E649-3E63-908B08942952}"/>
              </a:ext>
            </a:extLst>
          </p:cNvPr>
          <p:cNvSpPr txBox="1"/>
          <p:nvPr/>
        </p:nvSpPr>
        <p:spPr>
          <a:xfrm>
            <a:off x="1769805" y="1818968"/>
            <a:ext cx="18386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Daily Brief</a:t>
            </a:r>
          </a:p>
          <a:p>
            <a:endParaRPr lang="en-US" dirty="0"/>
          </a:p>
          <a:p>
            <a:r>
              <a:rPr lang="en-US" dirty="0"/>
              <a:t>Daily Brief 1-5 </a:t>
            </a:r>
          </a:p>
          <a:p>
            <a:r>
              <a:rPr lang="en-US" dirty="0"/>
              <a:t>With headlines as hyperlink</a:t>
            </a:r>
          </a:p>
          <a:p>
            <a:r>
              <a:rPr lang="en-US" dirty="0"/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D4634A1-F527-AC24-2060-349737A4C68A}"/>
              </a:ext>
            </a:extLst>
          </p:cNvPr>
          <p:cNvSpPr/>
          <p:nvPr/>
        </p:nvSpPr>
        <p:spPr>
          <a:xfrm>
            <a:off x="3932903" y="1818968"/>
            <a:ext cx="1966452" cy="210410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F8483E-601B-712D-67EC-4AF289420513}"/>
              </a:ext>
            </a:extLst>
          </p:cNvPr>
          <p:cNvSpPr txBox="1"/>
          <p:nvPr/>
        </p:nvSpPr>
        <p:spPr>
          <a:xfrm>
            <a:off x="3952567" y="1818968"/>
            <a:ext cx="19566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 Articles</a:t>
            </a:r>
          </a:p>
          <a:p>
            <a:endParaRPr lang="en-US" dirty="0"/>
          </a:p>
          <a:p>
            <a:r>
              <a:rPr lang="en-US" dirty="0"/>
              <a:t>IP articles 1-5</a:t>
            </a:r>
          </a:p>
          <a:p>
            <a:r>
              <a:rPr lang="en-US" dirty="0"/>
              <a:t>With headlines as hyperlinks</a:t>
            </a:r>
            <a:endParaRPr lang="en-IN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A820510-2912-7AEE-A8FA-62050134A27E}"/>
              </a:ext>
            </a:extLst>
          </p:cNvPr>
          <p:cNvSpPr/>
          <p:nvPr/>
        </p:nvSpPr>
        <p:spPr>
          <a:xfrm>
            <a:off x="9802761" y="730916"/>
            <a:ext cx="2035278" cy="325176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557163-884E-F84F-1CDC-C854DECD45C6}"/>
              </a:ext>
            </a:extLst>
          </p:cNvPr>
          <p:cNvSpPr txBox="1"/>
          <p:nvPr/>
        </p:nvSpPr>
        <p:spPr>
          <a:xfrm>
            <a:off x="9881419" y="698650"/>
            <a:ext cx="187796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 scholar's profiles from different categories with small photos and their intro name qualification, years of experience , running on this panel</a:t>
            </a:r>
            <a:endParaRPr lang="en-IN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8FE01C0-9A4C-A109-DFD1-204A4538E53F}"/>
              </a:ext>
            </a:extLst>
          </p:cNvPr>
          <p:cNvSpPr txBox="1"/>
          <p:nvPr/>
        </p:nvSpPr>
        <p:spPr>
          <a:xfrm>
            <a:off x="9724103" y="4014951"/>
            <a:ext cx="2035278" cy="37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Become a scholar</a:t>
            </a:r>
            <a:endParaRPr lang="en-IN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93BFFD6-8E1D-9BD5-E6A1-4B16D91F85AD}"/>
              </a:ext>
            </a:extLst>
          </p:cNvPr>
          <p:cNvSpPr/>
          <p:nvPr/>
        </p:nvSpPr>
        <p:spPr>
          <a:xfrm>
            <a:off x="9802761" y="4493342"/>
            <a:ext cx="1956620" cy="96356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CEF2CF-E015-8BE7-F091-9002EBAE9645}"/>
              </a:ext>
            </a:extLst>
          </p:cNvPr>
          <p:cNvSpPr txBox="1"/>
          <p:nvPr/>
        </p:nvSpPr>
        <p:spPr>
          <a:xfrm>
            <a:off x="9802761" y="4493342"/>
            <a:ext cx="1956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Scholar profiles running on this panel</a:t>
            </a:r>
            <a:endParaRPr lang="en-IN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F23CD1A-3B8E-8C1C-063D-53EF08F514A4}"/>
              </a:ext>
            </a:extLst>
          </p:cNvPr>
          <p:cNvSpPr txBox="1"/>
          <p:nvPr/>
        </p:nvSpPr>
        <p:spPr>
          <a:xfrm>
            <a:off x="9881419" y="5604387"/>
            <a:ext cx="18779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 related links </a:t>
            </a:r>
          </a:p>
          <a:p>
            <a:r>
              <a:rPr lang="en-US" dirty="0"/>
              <a:t>Bare acts</a:t>
            </a:r>
          </a:p>
          <a:p>
            <a:r>
              <a:rPr lang="en-US" dirty="0"/>
              <a:t>Rules</a:t>
            </a:r>
            <a:endParaRPr lang="en-IN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87F741C-947B-A752-4CE8-695347AA24F8}"/>
              </a:ext>
            </a:extLst>
          </p:cNvPr>
          <p:cNvSpPr/>
          <p:nvPr/>
        </p:nvSpPr>
        <p:spPr>
          <a:xfrm>
            <a:off x="1769805" y="4129548"/>
            <a:ext cx="1838633" cy="230832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F6EF775-5A14-8D95-A30B-C619054CDBF6}"/>
              </a:ext>
            </a:extLst>
          </p:cNvPr>
          <p:cNvSpPr/>
          <p:nvPr/>
        </p:nvSpPr>
        <p:spPr>
          <a:xfrm>
            <a:off x="3952567" y="4129548"/>
            <a:ext cx="2035278" cy="230832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594426A-20F5-7571-5A4A-E5A52D6D00D7}"/>
              </a:ext>
            </a:extLst>
          </p:cNvPr>
          <p:cNvSpPr txBox="1"/>
          <p:nvPr/>
        </p:nvSpPr>
        <p:spPr>
          <a:xfrm>
            <a:off x="1946787" y="4129548"/>
            <a:ext cx="15338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 Expert Articles</a:t>
            </a:r>
          </a:p>
          <a:p>
            <a:endParaRPr lang="en-US" dirty="0"/>
          </a:p>
          <a:p>
            <a:r>
              <a:rPr lang="en-US" dirty="0"/>
              <a:t>IP Expert articles 1-5 with headlines as hyperlinks</a:t>
            </a:r>
            <a:endParaRPr lang="en-IN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23569B-1085-54A4-2BDB-90FF75833068}"/>
              </a:ext>
            </a:extLst>
          </p:cNvPr>
          <p:cNvSpPr txBox="1"/>
          <p:nvPr/>
        </p:nvSpPr>
        <p:spPr>
          <a:xfrm>
            <a:off x="4041058" y="4129548"/>
            <a:ext cx="1966452" cy="2104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 Judicial Articles</a:t>
            </a:r>
          </a:p>
          <a:p>
            <a:endParaRPr lang="en-US" dirty="0"/>
          </a:p>
          <a:p>
            <a:r>
              <a:rPr lang="en-US" dirty="0"/>
              <a:t>IP judicial articles 1-5 with headlines as hyperlink</a:t>
            </a:r>
          </a:p>
          <a:p>
            <a:endParaRPr lang="en-US" dirty="0"/>
          </a:p>
          <a:p>
            <a:endParaRPr lang="en-IN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0223DE7-EEC0-9773-14F5-AF4DFA6F3BC6}"/>
              </a:ext>
            </a:extLst>
          </p:cNvPr>
          <p:cNvSpPr txBox="1"/>
          <p:nvPr/>
        </p:nvSpPr>
        <p:spPr>
          <a:xfrm>
            <a:off x="1769805" y="253491"/>
            <a:ext cx="7344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 scholar banner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74774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FED0F0-A832-E645-E988-D7C98CE667D3}"/>
              </a:ext>
            </a:extLst>
          </p:cNvPr>
          <p:cNvSpPr txBox="1"/>
          <p:nvPr/>
        </p:nvSpPr>
        <p:spPr>
          <a:xfrm>
            <a:off x="629265" y="511277"/>
            <a:ext cx="9576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Subscribe button</a:t>
            </a:r>
            <a:endParaRPr lang="en-IN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8C2BAE-449A-89EC-1D26-4D99BEE992D0}"/>
              </a:ext>
            </a:extLst>
          </p:cNvPr>
          <p:cNvSpPr txBox="1"/>
          <p:nvPr/>
        </p:nvSpPr>
        <p:spPr>
          <a:xfrm>
            <a:off x="629265" y="1034497"/>
            <a:ext cx="345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Email and OTP functionality as existing</a:t>
            </a:r>
          </a:p>
          <a:p>
            <a:endParaRPr lang="en-US" dirty="0"/>
          </a:p>
          <a:p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14A71E-E6F3-214C-4136-30B9F2FC070D}"/>
              </a:ext>
            </a:extLst>
          </p:cNvPr>
          <p:cNvSpPr txBox="1"/>
          <p:nvPr/>
        </p:nvSpPr>
        <p:spPr>
          <a:xfrm>
            <a:off x="7197213" y="511277"/>
            <a:ext cx="41000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Become a Scholar </a:t>
            </a:r>
          </a:p>
          <a:p>
            <a:r>
              <a:rPr lang="en-US" dirty="0"/>
              <a:t>should lead to Registration page </a:t>
            </a:r>
            <a:endParaRPr lang="en-IN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81C141-8711-56DE-8E6F-DA39AE8C8A2C}"/>
              </a:ext>
            </a:extLst>
          </p:cNvPr>
          <p:cNvSpPr/>
          <p:nvPr/>
        </p:nvSpPr>
        <p:spPr>
          <a:xfrm>
            <a:off x="383458" y="1834716"/>
            <a:ext cx="11464413" cy="464474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2FA5564-A5C9-EA2E-F421-4A2428EF3B91}"/>
              </a:ext>
            </a:extLst>
          </p:cNvPr>
          <p:cNvCxnSpPr>
            <a:cxnSpLocks/>
          </p:cNvCxnSpPr>
          <p:nvPr/>
        </p:nvCxnSpPr>
        <p:spPr>
          <a:xfrm>
            <a:off x="8868697" y="1311496"/>
            <a:ext cx="0" cy="3911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8CDA3AB-2AC4-E66D-B257-257AD2BC02A4}"/>
              </a:ext>
            </a:extLst>
          </p:cNvPr>
          <p:cNvSpPr txBox="1"/>
          <p:nvPr/>
        </p:nvSpPr>
        <p:spPr>
          <a:xfrm>
            <a:off x="754626" y="2366866"/>
            <a:ext cx="2477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Name</a:t>
            </a:r>
            <a:endParaRPr lang="en-IN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4C9211-37DD-B563-1155-245EB622E591}"/>
              </a:ext>
            </a:extLst>
          </p:cNvPr>
          <p:cNvSpPr txBox="1"/>
          <p:nvPr/>
        </p:nvSpPr>
        <p:spPr>
          <a:xfrm>
            <a:off x="754626" y="2698663"/>
            <a:ext cx="2477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Email</a:t>
            </a:r>
            <a:endParaRPr lang="en-IN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FB22B8-3C96-5DAD-7682-C23BB9526ACB}"/>
              </a:ext>
            </a:extLst>
          </p:cNvPr>
          <p:cNvSpPr txBox="1"/>
          <p:nvPr/>
        </p:nvSpPr>
        <p:spPr>
          <a:xfrm>
            <a:off x="774290" y="3099224"/>
            <a:ext cx="2546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Mob no.</a:t>
            </a:r>
            <a:endParaRPr lang="en-IN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109810-7470-78C6-FAD0-9A255516B8A1}"/>
              </a:ext>
            </a:extLst>
          </p:cNvPr>
          <p:cNvSpPr txBox="1"/>
          <p:nvPr/>
        </p:nvSpPr>
        <p:spPr>
          <a:xfrm>
            <a:off x="744793" y="3489243"/>
            <a:ext cx="2635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Years of experience</a:t>
            </a:r>
            <a:endParaRPr lang="en-IN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9CA969-64E3-6F6D-806D-03CBC23FB9D8}"/>
              </a:ext>
            </a:extLst>
          </p:cNvPr>
          <p:cNvSpPr txBox="1"/>
          <p:nvPr/>
        </p:nvSpPr>
        <p:spPr>
          <a:xfrm>
            <a:off x="744793" y="3879262"/>
            <a:ext cx="2713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Member category</a:t>
            </a:r>
            <a:endParaRPr lang="en-IN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638FA2-799E-86FC-6361-C4E8705F6653}"/>
              </a:ext>
            </a:extLst>
          </p:cNvPr>
          <p:cNvSpPr txBox="1"/>
          <p:nvPr/>
        </p:nvSpPr>
        <p:spPr>
          <a:xfrm>
            <a:off x="2344994" y="2372953"/>
            <a:ext cx="975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Photo</a:t>
            </a:r>
            <a:endParaRPr lang="en-IN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4F6FD8C-AAEA-3528-2627-7A3A20900821}"/>
              </a:ext>
            </a:extLst>
          </p:cNvPr>
          <p:cNvSpPr txBox="1"/>
          <p:nvPr/>
        </p:nvSpPr>
        <p:spPr>
          <a:xfrm>
            <a:off x="6636774" y="1200401"/>
            <a:ext cx="1907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Single page for registration of all</a:t>
            </a:r>
            <a:endParaRPr lang="en-IN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78FD3E7-CC88-E4AC-EF2D-A1336985B25B}"/>
              </a:ext>
            </a:extLst>
          </p:cNvPr>
          <p:cNvSpPr/>
          <p:nvPr/>
        </p:nvSpPr>
        <p:spPr>
          <a:xfrm>
            <a:off x="6636774" y="2225896"/>
            <a:ext cx="4699819" cy="39201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D828BCF-5439-72FE-8753-30D0256A3E08}"/>
              </a:ext>
            </a:extLst>
          </p:cNvPr>
          <p:cNvSpPr txBox="1"/>
          <p:nvPr/>
        </p:nvSpPr>
        <p:spPr>
          <a:xfrm>
            <a:off x="7020232" y="2432923"/>
            <a:ext cx="4119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do you wish to do </a:t>
            </a:r>
            <a:endParaRPr lang="en-IN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A4D70B8-DEA5-5B28-670B-083634F20EE7}"/>
              </a:ext>
            </a:extLst>
          </p:cNvPr>
          <p:cNvSpPr/>
          <p:nvPr/>
        </p:nvSpPr>
        <p:spPr>
          <a:xfrm>
            <a:off x="7197213" y="2959510"/>
            <a:ext cx="235974" cy="29496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CF74AAF-6FFA-69E6-73E9-B3F79D26EC28}"/>
              </a:ext>
            </a:extLst>
          </p:cNvPr>
          <p:cNvSpPr/>
          <p:nvPr/>
        </p:nvSpPr>
        <p:spPr>
          <a:xfrm>
            <a:off x="7197213" y="3367901"/>
            <a:ext cx="235974" cy="29496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5167691-A70F-9430-CF82-7F99DCFFF408}"/>
              </a:ext>
            </a:extLst>
          </p:cNvPr>
          <p:cNvSpPr/>
          <p:nvPr/>
        </p:nvSpPr>
        <p:spPr>
          <a:xfrm>
            <a:off x="9089922" y="2931837"/>
            <a:ext cx="235974" cy="29496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771504C-E4FD-8B13-FAB8-E202B5854BB8}"/>
              </a:ext>
            </a:extLst>
          </p:cNvPr>
          <p:cNvSpPr/>
          <p:nvPr/>
        </p:nvSpPr>
        <p:spPr>
          <a:xfrm>
            <a:off x="9085005" y="3367774"/>
            <a:ext cx="235974" cy="29496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97E4F3A-971F-1BA9-B6A8-A11BC1AF5633}"/>
              </a:ext>
            </a:extLst>
          </p:cNvPr>
          <p:cNvSpPr txBox="1"/>
          <p:nvPr/>
        </p:nvSpPr>
        <p:spPr>
          <a:xfrm>
            <a:off x="7536425" y="2943225"/>
            <a:ext cx="1356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Daily Brief</a:t>
            </a:r>
            <a:endParaRPr lang="en-IN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A34B508-3789-2756-7D9A-06167E4E524B}"/>
              </a:ext>
            </a:extLst>
          </p:cNvPr>
          <p:cNvSpPr txBox="1"/>
          <p:nvPr/>
        </p:nvSpPr>
        <p:spPr>
          <a:xfrm>
            <a:off x="7590503" y="3426046"/>
            <a:ext cx="1376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Articles</a:t>
            </a:r>
            <a:endParaRPr lang="en-IN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E4D822F-8998-DEBA-FAE4-979D4F8ECA70}"/>
              </a:ext>
            </a:extLst>
          </p:cNvPr>
          <p:cNvSpPr txBox="1"/>
          <p:nvPr/>
        </p:nvSpPr>
        <p:spPr>
          <a:xfrm>
            <a:off x="9517626" y="2883329"/>
            <a:ext cx="1779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Expert Articles</a:t>
            </a:r>
            <a:endParaRPr lang="en-IN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79AE3E1-9F14-91F8-459D-D1B8D33C296F}"/>
              </a:ext>
            </a:extLst>
          </p:cNvPr>
          <p:cNvSpPr txBox="1"/>
          <p:nvPr/>
        </p:nvSpPr>
        <p:spPr>
          <a:xfrm>
            <a:off x="9635613" y="3367774"/>
            <a:ext cx="1376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 Judicial </a:t>
            </a:r>
            <a:endParaRPr lang="en-IN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A5B2220-6154-DD21-94E2-D4B3401F9529}"/>
              </a:ext>
            </a:extLst>
          </p:cNvPr>
          <p:cNvSpPr txBox="1"/>
          <p:nvPr/>
        </p:nvSpPr>
        <p:spPr>
          <a:xfrm>
            <a:off x="774290" y="4385187"/>
            <a:ext cx="2812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Publication (link or upload)</a:t>
            </a:r>
            <a:endParaRPr lang="en-IN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34CC5F1-191E-C181-C9CD-7B244CFCF168}"/>
              </a:ext>
            </a:extLst>
          </p:cNvPr>
          <p:cNvSpPr txBox="1"/>
          <p:nvPr/>
        </p:nvSpPr>
        <p:spPr>
          <a:xfrm>
            <a:off x="774290" y="4857135"/>
            <a:ext cx="28120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Patent/Trademark/(space to provide no . Upload link for pdf, word doc to be kept mandatory if none then nil should be added</a:t>
            </a:r>
            <a:endParaRPr lang="en-IN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6837DE3-EB72-E2D4-E9CD-A88C3B6B111A}"/>
              </a:ext>
            </a:extLst>
          </p:cNvPr>
          <p:cNvSpPr txBox="1"/>
          <p:nvPr/>
        </p:nvSpPr>
        <p:spPr>
          <a:xfrm>
            <a:off x="3893575" y="2672903"/>
            <a:ext cx="170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Upload profile</a:t>
            </a:r>
            <a:endParaRPr lang="en-IN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F3F1B70-66DE-67B5-C40B-53D2C83F2B9E}"/>
              </a:ext>
            </a:extLst>
          </p:cNvPr>
          <p:cNvSpPr txBox="1"/>
          <p:nvPr/>
        </p:nvSpPr>
        <p:spPr>
          <a:xfrm>
            <a:off x="8367252" y="5132439"/>
            <a:ext cx="1602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Submit </a:t>
            </a:r>
            <a:endParaRPr lang="en-IN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59BC7E0-4FB5-A749-364E-12D89B714A91}"/>
              </a:ext>
            </a:extLst>
          </p:cNvPr>
          <p:cNvSpPr txBox="1"/>
          <p:nvPr/>
        </p:nvSpPr>
        <p:spPr>
          <a:xfrm>
            <a:off x="8214851" y="4385187"/>
            <a:ext cx="1936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Rs 1000</a:t>
            </a:r>
            <a:endParaRPr lang="en-IN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74C4D02-83A3-AA61-97F0-B9DDECFC6715}"/>
              </a:ext>
            </a:extLst>
          </p:cNvPr>
          <p:cNvSpPr txBox="1"/>
          <p:nvPr/>
        </p:nvSpPr>
        <p:spPr>
          <a:xfrm>
            <a:off x="3952568" y="2974258"/>
            <a:ext cx="17353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Upload presentation about your technology/product/project completed  (max 5 slides)</a:t>
            </a:r>
            <a:endParaRPr lang="en-IN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E9D6FA4-B552-05E1-72B7-78816E840A93}"/>
              </a:ext>
            </a:extLst>
          </p:cNvPr>
          <p:cNvSpPr txBox="1"/>
          <p:nvPr/>
        </p:nvSpPr>
        <p:spPr>
          <a:xfrm>
            <a:off x="3977147" y="5134134"/>
            <a:ext cx="1686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Project report if any (upload or write)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10583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5501B4-15EF-5FE4-45EE-CD8961F4C5F6}"/>
              </a:ext>
            </a:extLst>
          </p:cNvPr>
          <p:cNvSpPr txBox="1"/>
          <p:nvPr/>
        </p:nvSpPr>
        <p:spPr>
          <a:xfrm>
            <a:off x="658761" y="0"/>
            <a:ext cx="86228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After Registration i.e. submission this screen should be visible, we mean this by Dashboard </a:t>
            </a:r>
            <a:endParaRPr lang="en-IN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B63B0A-2787-C23F-F5FD-33AFFA755099}"/>
              </a:ext>
            </a:extLst>
          </p:cNvPr>
          <p:cNvSpPr/>
          <p:nvPr/>
        </p:nvSpPr>
        <p:spPr>
          <a:xfrm>
            <a:off x="7030065" y="1219200"/>
            <a:ext cx="4788309" cy="54962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80369B-B4C9-9488-F2D8-CB4FD564C1C4}"/>
              </a:ext>
            </a:extLst>
          </p:cNvPr>
          <p:cNvSpPr txBox="1"/>
          <p:nvPr/>
        </p:nvSpPr>
        <p:spPr>
          <a:xfrm>
            <a:off x="7236542" y="1386348"/>
            <a:ext cx="442451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Daily Brief </a:t>
            </a:r>
          </a:p>
          <a:p>
            <a:endParaRPr lang="en-US" dirty="0"/>
          </a:p>
          <a:p>
            <a:r>
              <a:rPr lang="en-US" dirty="0"/>
              <a:t>Add</a:t>
            </a:r>
          </a:p>
          <a:p>
            <a:endParaRPr lang="en-US" dirty="0"/>
          </a:p>
          <a:p>
            <a:r>
              <a:rPr lang="en-US" dirty="0"/>
              <a:t>Article </a:t>
            </a:r>
          </a:p>
          <a:p>
            <a:r>
              <a:rPr lang="en-IN" dirty="0"/>
              <a:t>Add</a:t>
            </a:r>
          </a:p>
          <a:p>
            <a:endParaRPr lang="en-IN" dirty="0"/>
          </a:p>
          <a:p>
            <a:r>
              <a:rPr lang="en-IN" dirty="0"/>
              <a:t>IP Expert Article </a:t>
            </a:r>
          </a:p>
          <a:p>
            <a:r>
              <a:rPr lang="en-IN" dirty="0"/>
              <a:t>add</a:t>
            </a:r>
          </a:p>
          <a:p>
            <a:endParaRPr lang="en-IN" dirty="0"/>
          </a:p>
          <a:p>
            <a:r>
              <a:rPr lang="en-IN" dirty="0"/>
              <a:t>IP Judicial </a:t>
            </a:r>
          </a:p>
          <a:p>
            <a:r>
              <a:rPr lang="en-IN" dirty="0"/>
              <a:t>add</a:t>
            </a:r>
          </a:p>
          <a:p>
            <a:endParaRPr lang="en-IN" dirty="0"/>
          </a:p>
          <a:p>
            <a:r>
              <a:rPr lang="en-IN" dirty="0"/>
              <a:t>Already as posted by this author should run here as hyperlinks if none then should be blank</a:t>
            </a:r>
          </a:p>
          <a:p>
            <a:endParaRPr lang="en-IN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67B78A-23F2-F157-E062-E8B2F575D564}"/>
              </a:ext>
            </a:extLst>
          </p:cNvPr>
          <p:cNvSpPr/>
          <p:nvPr/>
        </p:nvSpPr>
        <p:spPr>
          <a:xfrm>
            <a:off x="658761" y="1219200"/>
            <a:ext cx="6076336" cy="53389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8AD66C-55DB-BE1D-C99C-6CBB23975C48}"/>
              </a:ext>
            </a:extLst>
          </p:cNvPr>
          <p:cNvSpPr/>
          <p:nvPr/>
        </p:nvSpPr>
        <p:spPr>
          <a:xfrm>
            <a:off x="1091381" y="1553497"/>
            <a:ext cx="1199535" cy="11208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B76B44-F539-8663-6EF1-9A49C05A7DA9}"/>
              </a:ext>
            </a:extLst>
          </p:cNvPr>
          <p:cNvSpPr txBox="1"/>
          <p:nvPr/>
        </p:nvSpPr>
        <p:spPr>
          <a:xfrm>
            <a:off x="1307690" y="1691148"/>
            <a:ext cx="835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Photo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306765-8B90-7925-9B6D-06E16CDF1D2C}"/>
              </a:ext>
            </a:extLst>
          </p:cNvPr>
          <p:cNvSpPr txBox="1"/>
          <p:nvPr/>
        </p:nvSpPr>
        <p:spPr>
          <a:xfrm>
            <a:off x="2556387" y="1691148"/>
            <a:ext cx="25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Name and other details will be displayed here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91DFAE-FA86-776C-EE5B-85B4599D74BA}"/>
              </a:ext>
            </a:extLst>
          </p:cNvPr>
          <p:cNvSpPr txBox="1"/>
          <p:nvPr/>
        </p:nvSpPr>
        <p:spPr>
          <a:xfrm>
            <a:off x="1091381" y="2998839"/>
            <a:ext cx="44441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Publications, </a:t>
            </a:r>
          </a:p>
          <a:p>
            <a:r>
              <a:rPr lang="en-US" dirty="0"/>
              <a:t>Projects completed and other documents uploaded should be made accessible here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PPT should run here </a:t>
            </a:r>
          </a:p>
          <a:p>
            <a:endParaRPr lang="en-IN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6BFA31-7C9D-F577-539E-B7B359F37F5A}"/>
              </a:ext>
            </a:extLst>
          </p:cNvPr>
          <p:cNvSpPr txBox="1"/>
          <p:nvPr/>
        </p:nvSpPr>
        <p:spPr>
          <a:xfrm>
            <a:off x="1081549" y="4832383"/>
            <a:ext cx="54372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go to home page , edit profile should be provided on this page</a:t>
            </a:r>
          </a:p>
          <a:p>
            <a:r>
              <a:rPr lang="en-US" dirty="0"/>
              <a:t>If any viewer clicks on any profile for viewing then this portion of the profile along with the posts made by this member should be visible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91098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316</Words>
  <Application>Microsoft Office PowerPoint</Application>
  <PresentationFormat>Widescreen</PresentationFormat>
  <Paragraphs>78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shakti khera</dc:creator>
  <cp:lastModifiedBy>SSI</cp:lastModifiedBy>
  <cp:revision>2</cp:revision>
  <dcterms:created xsi:type="dcterms:W3CDTF">2025-06-29T02:21:01Z</dcterms:created>
  <dcterms:modified xsi:type="dcterms:W3CDTF">2025-07-03T10:00:16Z</dcterms:modified>
</cp:coreProperties>
</file>